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7" r:id="rId1"/>
  </p:sldMasterIdLst>
  <p:sldIdLst>
    <p:sldId id="257" r:id="rId2"/>
    <p:sldId id="258" r:id="rId3"/>
    <p:sldId id="259" r:id="rId4"/>
    <p:sldId id="267" r:id="rId5"/>
    <p:sldId id="260" r:id="rId6"/>
    <p:sldId id="261" r:id="rId7"/>
    <p:sldId id="262" r:id="rId8"/>
    <p:sldId id="283" r:id="rId9"/>
    <p:sldId id="284" r:id="rId10"/>
    <p:sldId id="285" r:id="rId11"/>
    <p:sldId id="286" r:id="rId12"/>
    <p:sldId id="287" r:id="rId13"/>
    <p:sldId id="288" r:id="rId14"/>
    <p:sldId id="263" r:id="rId15"/>
    <p:sldId id="264" r:id="rId16"/>
    <p:sldId id="265" r:id="rId17"/>
    <p:sldId id="279" r:id="rId1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662" autoAdjust="0"/>
    <p:restoredTop sz="94660"/>
  </p:normalViewPr>
  <p:slideViewPr>
    <p:cSldViewPr snapToGrid="0">
      <p:cViewPr varScale="1">
        <p:scale>
          <a:sx n="65" d="100"/>
          <a:sy n="65" d="100"/>
        </p:scale>
        <p:origin x="1032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39F42E65-C6DD-4A90-9660-A80C924DABFE}" type="datetimeFigureOut">
              <a:rPr lang="en-US" smtClean="0"/>
              <a:t>10/2/2017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F33BA1B3-D498-4104-84AC-DB8C25066A4E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802970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F42E65-C6DD-4A90-9660-A80C924DABFE}" type="datetimeFigureOut">
              <a:rPr lang="en-US" smtClean="0"/>
              <a:t>10/2/2017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3BA1B3-D498-4104-84AC-DB8C25066A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20409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F42E65-C6DD-4A90-9660-A80C924DABFE}" type="datetimeFigureOut">
              <a:rPr lang="en-US" smtClean="0"/>
              <a:t>10/2/2017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3BA1B3-D498-4104-84AC-DB8C25066A4E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4489155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F42E65-C6DD-4A90-9660-A80C924DABFE}" type="datetimeFigureOut">
              <a:rPr lang="en-US" smtClean="0"/>
              <a:t>10/2/2017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3BA1B3-D498-4104-84AC-DB8C25066A4E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4034809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F42E65-C6DD-4A90-9660-A80C924DABFE}" type="datetimeFigureOut">
              <a:rPr lang="en-US" smtClean="0"/>
              <a:t>10/2/2017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3BA1B3-D498-4104-84AC-DB8C25066A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404791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F42E65-C6DD-4A90-9660-A80C924DABFE}" type="datetimeFigureOut">
              <a:rPr lang="en-US" smtClean="0"/>
              <a:t>10/2/2017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3BA1B3-D498-4104-84AC-DB8C25066A4E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3466145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F42E65-C6DD-4A90-9660-A80C924DABFE}" type="datetimeFigureOut">
              <a:rPr lang="en-US" smtClean="0"/>
              <a:t>10/2/2017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3BA1B3-D498-4104-84AC-DB8C25066A4E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1990606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F42E65-C6DD-4A90-9660-A80C924DABFE}" type="datetimeFigureOut">
              <a:rPr lang="en-US" smtClean="0"/>
              <a:t>10/2/2017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3BA1B3-D498-4104-84AC-DB8C25066A4E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7507310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F42E65-C6DD-4A90-9660-A80C924DABFE}" type="datetimeFigureOut">
              <a:rPr lang="en-US" smtClean="0"/>
              <a:t>10/2/2017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3BA1B3-D498-4104-84AC-DB8C25066A4E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915697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F42E65-C6DD-4A90-9660-A80C924DABFE}" type="datetimeFigureOut">
              <a:rPr lang="en-US" smtClean="0"/>
              <a:t>10/2/2017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3BA1B3-D498-4104-84AC-DB8C25066A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40779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F42E65-C6DD-4A90-9660-A80C924DABFE}" type="datetimeFigureOut">
              <a:rPr lang="en-US" smtClean="0"/>
              <a:t>10/2/2017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3BA1B3-D498-4104-84AC-DB8C25066A4E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594061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F42E65-C6DD-4A90-9660-A80C924DABFE}" type="datetimeFigureOut">
              <a:rPr lang="en-US" smtClean="0"/>
              <a:t>10/2/2017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3BA1B3-D498-4104-84AC-DB8C25066A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15495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F42E65-C6DD-4A90-9660-A80C924DABFE}" type="datetimeFigureOut">
              <a:rPr lang="en-US" smtClean="0"/>
              <a:t>10/2/2017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3BA1B3-D498-4104-84AC-DB8C25066A4E}" type="slidenum">
              <a:rPr lang="en-US" smtClean="0"/>
              <a:t>‹#›</a:t>
            </a:fld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291725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F42E65-C6DD-4A90-9660-A80C924DABFE}" type="datetimeFigureOut">
              <a:rPr lang="en-US" smtClean="0"/>
              <a:t>10/2/2017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3BA1B3-D498-4104-84AC-DB8C25066A4E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973554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F42E65-C6DD-4A90-9660-A80C924DABFE}" type="datetimeFigureOut">
              <a:rPr lang="en-US" smtClean="0"/>
              <a:t>10/2/2017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3BA1B3-D498-4104-84AC-DB8C25066A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72978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F42E65-C6DD-4A90-9660-A80C924DABFE}" type="datetimeFigureOut">
              <a:rPr lang="en-US" smtClean="0"/>
              <a:t>10/2/2017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3BA1B3-D498-4104-84AC-DB8C25066A4E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855887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F42E65-C6DD-4A90-9660-A80C924DABFE}" type="datetimeFigureOut">
              <a:rPr lang="en-US" smtClean="0"/>
              <a:t>10/2/2017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3BA1B3-D498-4104-84AC-DB8C25066A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01272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39F42E65-C6DD-4A90-9660-A80C924DABFE}" type="datetimeFigureOut">
              <a:rPr lang="en-US" smtClean="0"/>
              <a:t>10/2/2017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F33BA1B3-D498-4104-84AC-DB8C25066A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13267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  <p:sldLayoutId id="2147483690" r:id="rId13"/>
    <p:sldLayoutId id="2147483691" r:id="rId14"/>
    <p:sldLayoutId id="2147483692" r:id="rId15"/>
    <p:sldLayoutId id="2147483693" r:id="rId16"/>
    <p:sldLayoutId id="2147483694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427" y="442451"/>
            <a:ext cx="11159612" cy="6002594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 rot="19556830">
            <a:off x="-2802194" y="914400"/>
            <a:ext cx="10500851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800" dirty="0" err="1" smtClean="0"/>
              <a:t>স্বাগতম</a:t>
            </a:r>
            <a:r>
              <a:rPr lang="en-US" sz="7200" dirty="0" smtClean="0"/>
              <a:t> </a:t>
            </a:r>
            <a:endParaRPr lang="en-US" sz="7200" dirty="0"/>
          </a:p>
        </p:txBody>
      </p:sp>
    </p:spTree>
    <p:extLst>
      <p:ext uri="{BB962C8B-B14F-4D97-AF65-F5344CB8AC3E}">
        <p14:creationId xmlns:p14="http://schemas.microsoft.com/office/powerpoint/2010/main" val="11961018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5057" y="1168809"/>
            <a:ext cx="8149098" cy="45634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41412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3359" y="763383"/>
            <a:ext cx="7710796" cy="52252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8822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0546" y="1092609"/>
            <a:ext cx="6916285" cy="46445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09073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9091" y="926996"/>
            <a:ext cx="8189811" cy="48529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85963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39503" y="2390136"/>
            <a:ext cx="1037910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err="1" smtClean="0"/>
              <a:t>আমরা</a:t>
            </a:r>
            <a:r>
              <a:rPr lang="en-US" sz="4800" dirty="0" smtClean="0"/>
              <a:t> </a:t>
            </a:r>
            <a:r>
              <a:rPr lang="en-US" sz="4800" dirty="0" err="1" smtClean="0"/>
              <a:t>এখন</a:t>
            </a:r>
            <a:r>
              <a:rPr lang="en-US" sz="4800" dirty="0" smtClean="0"/>
              <a:t> </a:t>
            </a:r>
            <a:r>
              <a:rPr lang="en-US" sz="4800" dirty="0" err="1" smtClean="0"/>
              <a:t>নিজে</a:t>
            </a:r>
            <a:r>
              <a:rPr lang="en-US" sz="4800" dirty="0" smtClean="0"/>
              <a:t> </a:t>
            </a:r>
            <a:r>
              <a:rPr lang="en-US" sz="4800" dirty="0" err="1" smtClean="0"/>
              <a:t>নিজে</a:t>
            </a:r>
            <a:r>
              <a:rPr lang="en-US" sz="4800" dirty="0" smtClean="0"/>
              <a:t> ০৫ </a:t>
            </a:r>
            <a:r>
              <a:rPr lang="en-US" sz="4800" dirty="0" err="1" smtClean="0"/>
              <a:t>মিনিট</a:t>
            </a:r>
            <a:r>
              <a:rPr lang="en-US" sz="4800" dirty="0" smtClean="0"/>
              <a:t> </a:t>
            </a:r>
            <a:r>
              <a:rPr lang="en-US" sz="4800" dirty="0" err="1" smtClean="0"/>
              <a:t>চিন্তা</a:t>
            </a:r>
            <a:r>
              <a:rPr lang="en-US" sz="4800" dirty="0" smtClean="0"/>
              <a:t> </a:t>
            </a:r>
            <a:r>
              <a:rPr lang="en-US" sz="4800" dirty="0" err="1" smtClean="0"/>
              <a:t>করবো</a:t>
            </a:r>
            <a:r>
              <a:rPr lang="en-US" sz="4800" dirty="0" smtClean="0"/>
              <a:t>, 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15346781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76508" y="1160890"/>
            <a:ext cx="684607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/>
              <a:t>আমরা</a:t>
            </a:r>
            <a:r>
              <a:rPr lang="en-US" sz="4000" dirty="0" smtClean="0"/>
              <a:t> </a:t>
            </a:r>
            <a:r>
              <a:rPr lang="en-US" sz="4000" dirty="0" err="1" smtClean="0"/>
              <a:t>আবার</a:t>
            </a:r>
            <a:r>
              <a:rPr lang="en-US" sz="4000" dirty="0" smtClean="0"/>
              <a:t> </a:t>
            </a:r>
            <a:r>
              <a:rPr lang="en-US" sz="4000" dirty="0" err="1" smtClean="0"/>
              <a:t>ছবি</a:t>
            </a:r>
            <a:r>
              <a:rPr lang="en-US" sz="4000" dirty="0" smtClean="0"/>
              <a:t> </a:t>
            </a:r>
            <a:r>
              <a:rPr lang="en-US" sz="4000" dirty="0" err="1" smtClean="0"/>
              <a:t>গুলো</a:t>
            </a:r>
            <a:r>
              <a:rPr lang="en-US" sz="4000" dirty="0" smtClean="0"/>
              <a:t> </a:t>
            </a:r>
            <a:r>
              <a:rPr lang="en-US" sz="4000" dirty="0" err="1" smtClean="0"/>
              <a:t>দেখব</a:t>
            </a:r>
            <a:endParaRPr lang="en-US" sz="4000" dirty="0"/>
          </a:p>
        </p:txBody>
      </p:sp>
      <p:sp>
        <p:nvSpPr>
          <p:cNvPr id="3" name="TextBox 2"/>
          <p:cNvSpPr txBox="1"/>
          <p:nvPr/>
        </p:nvSpPr>
        <p:spPr>
          <a:xfrm>
            <a:off x="2422198" y="1975386"/>
            <a:ext cx="962723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err="1" smtClean="0"/>
              <a:t>আমরা</a:t>
            </a:r>
            <a:r>
              <a:rPr lang="en-US" sz="6000" dirty="0" smtClean="0"/>
              <a:t> , </a:t>
            </a:r>
            <a:r>
              <a:rPr lang="en-US" sz="6000" dirty="0" err="1" smtClean="0"/>
              <a:t>অপরকে</a:t>
            </a:r>
            <a:r>
              <a:rPr lang="en-US" sz="6000" dirty="0" smtClean="0"/>
              <a:t> </a:t>
            </a:r>
            <a:r>
              <a:rPr lang="en-US" sz="6000" dirty="0" err="1" smtClean="0"/>
              <a:t>বলবো</a:t>
            </a:r>
            <a:endParaRPr lang="en-US" sz="6000" dirty="0" smtClean="0"/>
          </a:p>
          <a:p>
            <a:r>
              <a:rPr lang="en-US" sz="6000" dirty="0" err="1" smtClean="0"/>
              <a:t>কেন</a:t>
            </a:r>
            <a:r>
              <a:rPr lang="en-US" sz="6000" dirty="0" smtClean="0"/>
              <a:t> </a:t>
            </a:r>
            <a:r>
              <a:rPr lang="en-US" sz="6000" dirty="0" err="1" smtClean="0"/>
              <a:t>নদী</a:t>
            </a:r>
            <a:r>
              <a:rPr lang="en-US" sz="6000" dirty="0" smtClean="0"/>
              <a:t> </a:t>
            </a:r>
            <a:r>
              <a:rPr lang="en-US" sz="6000" dirty="0" err="1" smtClean="0"/>
              <a:t>ভাঙ্গন</a:t>
            </a:r>
            <a:r>
              <a:rPr lang="en-US" sz="6000" dirty="0" smtClean="0"/>
              <a:t> </a:t>
            </a:r>
            <a:r>
              <a:rPr lang="en-US" sz="6000" dirty="0" err="1" smtClean="0"/>
              <a:t>হয়</a:t>
            </a:r>
            <a:r>
              <a:rPr lang="en-US" sz="6000" dirty="0" smtClean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4828862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95097" y="837195"/>
            <a:ext cx="995323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err="1" smtClean="0"/>
              <a:t>খাতায়</a:t>
            </a:r>
            <a:r>
              <a:rPr lang="en-US" sz="5400" dirty="0"/>
              <a:t> </a:t>
            </a:r>
            <a:r>
              <a:rPr lang="en-US" sz="5400" dirty="0" err="1" smtClean="0"/>
              <a:t>লিখ</a:t>
            </a:r>
            <a:r>
              <a:rPr lang="en-US" sz="5400" dirty="0" smtClean="0"/>
              <a:t>,</a:t>
            </a:r>
          </a:p>
          <a:p>
            <a:r>
              <a:rPr lang="en-US" sz="5400" dirty="0" smtClean="0"/>
              <a:t> </a:t>
            </a:r>
            <a:r>
              <a:rPr lang="en-US" sz="5400" dirty="0" err="1" smtClean="0"/>
              <a:t>নদী</a:t>
            </a:r>
            <a:r>
              <a:rPr lang="en-US" sz="5400" dirty="0" smtClean="0"/>
              <a:t> </a:t>
            </a:r>
            <a:r>
              <a:rPr lang="en-US" sz="5400" dirty="0" err="1" smtClean="0"/>
              <a:t>ভাঙ্গন</a:t>
            </a:r>
            <a:r>
              <a:rPr lang="en-US" sz="5400" dirty="0" smtClean="0"/>
              <a:t> </a:t>
            </a:r>
            <a:r>
              <a:rPr lang="en-US" sz="5400" dirty="0" err="1" smtClean="0"/>
              <a:t>কেন</a:t>
            </a:r>
            <a:r>
              <a:rPr lang="en-US" sz="5400" dirty="0" smtClean="0"/>
              <a:t> </a:t>
            </a:r>
            <a:r>
              <a:rPr lang="en-US" sz="5400" dirty="0" err="1" smtClean="0"/>
              <a:t>হয়</a:t>
            </a:r>
            <a:r>
              <a:rPr lang="en-US" sz="5400" dirty="0" smtClean="0"/>
              <a:t> </a:t>
            </a:r>
            <a:r>
              <a:rPr lang="en-US" sz="5400" dirty="0" err="1" smtClean="0"/>
              <a:t>খাতায়</a:t>
            </a:r>
            <a:r>
              <a:rPr lang="en-US" sz="5400" dirty="0" smtClean="0"/>
              <a:t> </a:t>
            </a:r>
            <a:r>
              <a:rPr lang="en-US" sz="5400" dirty="0" err="1" smtClean="0"/>
              <a:t>লিখ</a:t>
            </a:r>
            <a:r>
              <a:rPr lang="en-US" sz="5400" dirty="0" smtClean="0"/>
              <a:t> । </a:t>
            </a:r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val="35380700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389238" y="1696065"/>
            <a:ext cx="626806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dirty="0" err="1" smtClean="0"/>
              <a:t>শেষ</a:t>
            </a:r>
            <a:r>
              <a:rPr lang="en-US" sz="7200" dirty="0" smtClean="0"/>
              <a:t> </a:t>
            </a:r>
            <a:r>
              <a:rPr lang="en-US" sz="7200" smtClean="0"/>
              <a:t>কথা</a:t>
            </a:r>
            <a:r>
              <a:rPr lang="en-US" sz="7200" dirty="0" smtClean="0"/>
              <a:t> </a:t>
            </a:r>
            <a:endParaRPr lang="en-US" sz="7200" dirty="0"/>
          </a:p>
        </p:txBody>
      </p:sp>
    </p:spTree>
    <p:extLst>
      <p:ext uri="{BB962C8B-B14F-4D97-AF65-F5344CB8AC3E}">
        <p14:creationId xmlns:p14="http://schemas.microsoft.com/office/powerpoint/2010/main" val="722001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04684" y="471949"/>
            <a:ext cx="10259961" cy="54168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600" dirty="0" err="1" smtClean="0"/>
              <a:t>মুহা</a:t>
            </a:r>
            <a:r>
              <a:rPr lang="en-US" sz="16600" dirty="0" smtClean="0"/>
              <a:t>: </a:t>
            </a:r>
            <a:r>
              <a:rPr lang="en-US" sz="16600" dirty="0" err="1" smtClean="0"/>
              <a:t>হাবিব</a:t>
            </a:r>
            <a:endParaRPr lang="en-US" sz="16600" dirty="0" smtClean="0"/>
          </a:p>
          <a:p>
            <a:pPr algn="ctr"/>
            <a:r>
              <a:rPr lang="en-US" sz="6000" dirty="0" err="1" smtClean="0"/>
              <a:t>সহকারী</a:t>
            </a:r>
            <a:r>
              <a:rPr lang="en-US" sz="6000" dirty="0" smtClean="0"/>
              <a:t> </a:t>
            </a:r>
            <a:r>
              <a:rPr lang="en-US" sz="6000" dirty="0" err="1" smtClean="0"/>
              <a:t>শিক্ষক</a:t>
            </a:r>
            <a:r>
              <a:rPr lang="en-US" sz="6000" dirty="0" smtClean="0"/>
              <a:t> </a:t>
            </a:r>
          </a:p>
          <a:p>
            <a:pPr algn="ctr"/>
            <a:r>
              <a:rPr lang="en-US" sz="6000" dirty="0" err="1" smtClean="0"/>
              <a:t>ডাওরী</a:t>
            </a:r>
            <a:r>
              <a:rPr lang="en-US" sz="6000" dirty="0" smtClean="0"/>
              <a:t> </a:t>
            </a:r>
            <a:r>
              <a:rPr lang="en-US" sz="6000" dirty="0" err="1" smtClean="0"/>
              <a:t>হাট</a:t>
            </a:r>
            <a:r>
              <a:rPr lang="en-US" sz="6000" dirty="0" smtClean="0"/>
              <a:t> </a:t>
            </a:r>
            <a:r>
              <a:rPr lang="en-US" sz="6000" dirty="0" err="1" smtClean="0"/>
              <a:t>সরকারী</a:t>
            </a:r>
            <a:r>
              <a:rPr lang="en-US" sz="6000" dirty="0" smtClean="0"/>
              <a:t> </a:t>
            </a:r>
            <a:r>
              <a:rPr lang="en-US" sz="6000" dirty="0" err="1" smtClean="0"/>
              <a:t>প্রাথমিক</a:t>
            </a:r>
            <a:r>
              <a:rPr lang="en-US" sz="6000" dirty="0" smtClean="0"/>
              <a:t> </a:t>
            </a:r>
            <a:r>
              <a:rPr lang="en-US" sz="6000" dirty="0" err="1" smtClean="0"/>
              <a:t>বিদ্যালয়</a:t>
            </a:r>
            <a:r>
              <a:rPr lang="en-US" sz="6000" dirty="0" smtClean="0"/>
              <a:t> </a:t>
            </a:r>
          </a:p>
          <a:p>
            <a:pPr algn="ctr"/>
            <a:r>
              <a:rPr lang="en-US" sz="6000" dirty="0" err="1" smtClean="0"/>
              <a:t>লালমোহন</a:t>
            </a:r>
            <a:r>
              <a:rPr lang="en-US" sz="6000" dirty="0" smtClean="0"/>
              <a:t>, </a:t>
            </a:r>
            <a:r>
              <a:rPr lang="en-US" sz="6000" dirty="0" err="1" smtClean="0"/>
              <a:t>ভোলা</a:t>
            </a:r>
            <a:r>
              <a:rPr lang="en-US" sz="6000" dirty="0" smtClean="0"/>
              <a:t>। </a:t>
            </a:r>
          </a:p>
        </p:txBody>
      </p:sp>
    </p:spTree>
    <p:extLst>
      <p:ext uri="{BB962C8B-B14F-4D97-AF65-F5344CB8AC3E}">
        <p14:creationId xmlns:p14="http://schemas.microsoft.com/office/powerpoint/2010/main" val="2738597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738574"/>
            <a:ext cx="12192000" cy="56477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9900" dirty="0" err="1" smtClean="0"/>
              <a:t>শ্রেণি</a:t>
            </a:r>
            <a:r>
              <a:rPr lang="en-US" sz="19900" dirty="0" smtClean="0"/>
              <a:t> ৫ম </a:t>
            </a:r>
          </a:p>
          <a:p>
            <a:pPr algn="ctr"/>
            <a:r>
              <a:rPr lang="en-US" sz="5400" dirty="0" err="1" smtClean="0"/>
              <a:t>বিষয়</a:t>
            </a:r>
            <a:r>
              <a:rPr lang="en-US" sz="5400" dirty="0" smtClean="0"/>
              <a:t> : </a:t>
            </a:r>
            <a:r>
              <a:rPr lang="en-US" sz="5400" dirty="0" err="1" smtClean="0"/>
              <a:t>বাংলাদেশ</a:t>
            </a:r>
            <a:r>
              <a:rPr lang="en-US" sz="5400" dirty="0" smtClean="0"/>
              <a:t> ও </a:t>
            </a:r>
            <a:r>
              <a:rPr lang="en-US" sz="5400" dirty="0" err="1" smtClean="0"/>
              <a:t>বিশ্বপরিচয়</a:t>
            </a:r>
            <a:endParaRPr lang="en-US" sz="5400" dirty="0" smtClean="0"/>
          </a:p>
          <a:p>
            <a:pPr algn="ctr"/>
            <a:r>
              <a:rPr lang="en-US" sz="5400" dirty="0" err="1" smtClean="0"/>
              <a:t>অধ্যায়</a:t>
            </a:r>
            <a:r>
              <a:rPr lang="en-US" sz="5400" dirty="0" smtClean="0"/>
              <a:t> </a:t>
            </a:r>
            <a:r>
              <a:rPr lang="en-US" sz="5400" dirty="0" smtClean="0"/>
              <a:t>:৫ </a:t>
            </a:r>
          </a:p>
          <a:p>
            <a:pPr algn="ctr"/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val="41377717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032388" y="796414"/>
            <a:ext cx="983717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800" dirty="0" err="1" smtClean="0"/>
              <a:t>পাঠের</a:t>
            </a:r>
            <a:r>
              <a:rPr lang="en-US" sz="8800" dirty="0" smtClean="0"/>
              <a:t> </a:t>
            </a:r>
            <a:r>
              <a:rPr lang="en-US" sz="8800" dirty="0" err="1" smtClean="0"/>
              <a:t>শিরোনাম</a:t>
            </a:r>
            <a:r>
              <a:rPr lang="en-US" sz="8800" dirty="0"/>
              <a:t> </a:t>
            </a:r>
            <a:r>
              <a:rPr lang="en-US" sz="8800" dirty="0" smtClean="0"/>
              <a:t>: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663677" y="3067665"/>
            <a:ext cx="109728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dirty="0" err="1" smtClean="0">
                <a:solidFill>
                  <a:srgbClr val="FF0000"/>
                </a:solidFill>
              </a:rPr>
              <a:t>জলবায়ু</a:t>
            </a:r>
            <a:r>
              <a:rPr lang="en-US" sz="6600" dirty="0" smtClean="0">
                <a:solidFill>
                  <a:srgbClr val="FF0000"/>
                </a:solidFill>
              </a:rPr>
              <a:t> ও </a:t>
            </a:r>
            <a:r>
              <a:rPr lang="en-US" sz="6600" dirty="0" err="1" smtClean="0">
                <a:solidFill>
                  <a:srgbClr val="FF0000"/>
                </a:solidFill>
              </a:rPr>
              <a:t>দুর্যোগ</a:t>
            </a:r>
            <a:r>
              <a:rPr lang="en-US" sz="6600" dirty="0" smtClean="0">
                <a:solidFill>
                  <a:srgbClr val="FF0000"/>
                </a:solidFill>
              </a:rPr>
              <a:t> </a:t>
            </a:r>
            <a:endParaRPr lang="en-US" sz="6600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315497" y="4806500"/>
            <a:ext cx="889327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err="1" smtClean="0"/>
              <a:t>পাঠাংশ</a:t>
            </a:r>
            <a:r>
              <a:rPr lang="en-US" sz="6600" dirty="0" smtClean="0"/>
              <a:t>: </a:t>
            </a:r>
            <a:r>
              <a:rPr lang="en-US" sz="6600" dirty="0" err="1" smtClean="0"/>
              <a:t>নদীভঙ্গন</a:t>
            </a:r>
            <a:r>
              <a:rPr lang="en-US" sz="6600" dirty="0" smtClean="0"/>
              <a:t> </a:t>
            </a:r>
            <a:endParaRPr lang="en-US" sz="6600" dirty="0"/>
          </a:p>
        </p:txBody>
      </p:sp>
    </p:spTree>
    <p:extLst>
      <p:ext uri="{BB962C8B-B14F-4D97-AF65-F5344CB8AC3E}">
        <p14:creationId xmlns:p14="http://schemas.microsoft.com/office/powerpoint/2010/main" val="29061684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96413" y="1718250"/>
            <a:ext cx="1118911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err="1" smtClean="0"/>
              <a:t>শিখনফল</a:t>
            </a:r>
            <a:r>
              <a:rPr lang="en-US" sz="5400" dirty="0" smtClean="0"/>
              <a:t> :১০.১.১</a:t>
            </a:r>
          </a:p>
          <a:p>
            <a:r>
              <a:rPr lang="en-US" sz="5400" dirty="0" err="1" smtClean="0"/>
              <a:t>নদী</a:t>
            </a:r>
            <a:r>
              <a:rPr lang="en-US" sz="5400" dirty="0" smtClean="0"/>
              <a:t> </a:t>
            </a:r>
            <a:r>
              <a:rPr lang="en-US" sz="5400" dirty="0" err="1" smtClean="0"/>
              <a:t>ভাঙ্গনের</a:t>
            </a:r>
            <a:r>
              <a:rPr lang="en-US" sz="5400" dirty="0" smtClean="0"/>
              <a:t> </a:t>
            </a:r>
            <a:r>
              <a:rPr lang="en-US" sz="5400" dirty="0" err="1" smtClean="0"/>
              <a:t>কারণ</a:t>
            </a:r>
            <a:r>
              <a:rPr lang="en-US" sz="5400" dirty="0" smtClean="0"/>
              <a:t> </a:t>
            </a:r>
            <a:r>
              <a:rPr lang="en-US" sz="5400" dirty="0" err="1" smtClean="0"/>
              <a:t>তা</a:t>
            </a:r>
            <a:r>
              <a:rPr lang="en-US" sz="5400" dirty="0" smtClean="0"/>
              <a:t> </a:t>
            </a:r>
            <a:r>
              <a:rPr lang="en-US" sz="5400" dirty="0" err="1" smtClean="0"/>
              <a:t>বর্ণনা</a:t>
            </a:r>
            <a:r>
              <a:rPr lang="en-US" sz="5400" dirty="0" smtClean="0"/>
              <a:t> </a:t>
            </a:r>
            <a:r>
              <a:rPr lang="en-US" sz="5400" dirty="0" err="1" smtClean="0"/>
              <a:t>করতে</a:t>
            </a:r>
            <a:r>
              <a:rPr lang="en-US" sz="5400" dirty="0" smtClean="0"/>
              <a:t> </a:t>
            </a:r>
            <a:r>
              <a:rPr lang="en-US" sz="5400" dirty="0" err="1" smtClean="0"/>
              <a:t>পারবে</a:t>
            </a:r>
            <a:r>
              <a:rPr lang="en-US" sz="5400" dirty="0" smtClean="0"/>
              <a:t>। </a:t>
            </a:r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val="1404191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8" presetClass="emph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18766" y="1194620"/>
            <a:ext cx="7460697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600" dirty="0" err="1" smtClean="0"/>
              <a:t>আমরা</a:t>
            </a:r>
            <a:r>
              <a:rPr lang="en-US" sz="6600" dirty="0" smtClean="0"/>
              <a:t> </a:t>
            </a:r>
            <a:r>
              <a:rPr lang="en-US" sz="6600" dirty="0" err="1" smtClean="0"/>
              <a:t>এখন</a:t>
            </a:r>
            <a:r>
              <a:rPr lang="en-US" sz="6600" dirty="0" smtClean="0"/>
              <a:t> </a:t>
            </a:r>
            <a:r>
              <a:rPr lang="en-US" sz="6600" dirty="0" err="1" smtClean="0"/>
              <a:t>একটি</a:t>
            </a:r>
            <a:r>
              <a:rPr lang="en-US" sz="6600" dirty="0" smtClean="0"/>
              <a:t> </a:t>
            </a:r>
            <a:r>
              <a:rPr lang="en-US" sz="6600" dirty="0" err="1" smtClean="0"/>
              <a:t>গান</a:t>
            </a:r>
            <a:r>
              <a:rPr lang="en-US" sz="6600" dirty="0" smtClean="0"/>
              <a:t> </a:t>
            </a:r>
            <a:r>
              <a:rPr lang="en-US" sz="6600" dirty="0" err="1" smtClean="0"/>
              <a:t>শুনবো</a:t>
            </a:r>
            <a:endParaRPr lang="en-US" sz="6600" dirty="0"/>
          </a:p>
        </p:txBody>
      </p:sp>
    </p:spTree>
    <p:extLst>
      <p:ext uri="{BB962C8B-B14F-4D97-AF65-F5344CB8AC3E}">
        <p14:creationId xmlns:p14="http://schemas.microsoft.com/office/powerpoint/2010/main" val="1861759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65925" y="2730632"/>
            <a:ext cx="933816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err="1" smtClean="0"/>
              <a:t>আমরা</a:t>
            </a:r>
            <a:r>
              <a:rPr lang="en-US" sz="6600" dirty="0" smtClean="0"/>
              <a:t> </a:t>
            </a:r>
            <a:r>
              <a:rPr lang="en-US" sz="6600" dirty="0" err="1" smtClean="0"/>
              <a:t>এখন</a:t>
            </a:r>
            <a:r>
              <a:rPr lang="en-US" sz="6600" dirty="0" smtClean="0"/>
              <a:t> </a:t>
            </a:r>
            <a:r>
              <a:rPr lang="en-US" sz="6600" dirty="0" err="1" smtClean="0"/>
              <a:t>সুন্দর</a:t>
            </a:r>
            <a:r>
              <a:rPr lang="en-US" sz="6600" dirty="0" smtClean="0"/>
              <a:t> </a:t>
            </a:r>
            <a:r>
              <a:rPr lang="en-US" sz="6600" dirty="0" err="1" smtClean="0"/>
              <a:t>কিছু</a:t>
            </a:r>
            <a:r>
              <a:rPr lang="en-US" sz="6600" dirty="0" smtClean="0"/>
              <a:t> </a:t>
            </a:r>
            <a:r>
              <a:rPr lang="en-US" sz="6600" dirty="0" err="1" smtClean="0"/>
              <a:t>ছবি</a:t>
            </a:r>
            <a:r>
              <a:rPr lang="en-US" sz="6600" dirty="0" smtClean="0"/>
              <a:t> </a:t>
            </a:r>
            <a:r>
              <a:rPr lang="en-US" sz="6600" dirty="0" err="1" smtClean="0"/>
              <a:t>দেখবো</a:t>
            </a:r>
            <a:r>
              <a:rPr lang="en-US" sz="6600" dirty="0" smtClean="0"/>
              <a:t> </a:t>
            </a:r>
            <a:endParaRPr lang="en-US" sz="6600" dirty="0"/>
          </a:p>
        </p:txBody>
      </p:sp>
    </p:spTree>
    <p:extLst>
      <p:ext uri="{BB962C8B-B14F-4D97-AF65-F5344CB8AC3E}">
        <p14:creationId xmlns:p14="http://schemas.microsoft.com/office/powerpoint/2010/main" val="9821998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2525" y="1168809"/>
            <a:ext cx="7873642" cy="43945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58163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3206" y="840042"/>
            <a:ext cx="9059658" cy="53182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90362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135</TotalTime>
  <Words>92</Words>
  <Application>Microsoft Office PowerPoint</Application>
  <PresentationFormat>Widescreen</PresentationFormat>
  <Paragraphs>22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0" baseType="lpstr">
      <vt:lpstr>Arial</vt:lpstr>
      <vt:lpstr>Garamond</vt:lpstr>
      <vt:lpstr>Organic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dawri bazar post e center</dc:creator>
  <cp:lastModifiedBy>dawri bazar post e center</cp:lastModifiedBy>
  <cp:revision>24</cp:revision>
  <dcterms:created xsi:type="dcterms:W3CDTF">2017-09-30T10:16:00Z</dcterms:created>
  <dcterms:modified xsi:type="dcterms:W3CDTF">2017-10-02T16:53:54Z</dcterms:modified>
</cp:coreProperties>
</file>